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3" r:id="rId5"/>
    <p:sldId id="267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23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AD9BF8-03A0-4C2E-8188-C26B8E5C4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006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DC647-C98A-4498-B8B8-126B747F3FF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5E42B-2011-4FB9-B4A3-016F60B7BA7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6DC68-974F-481B-9308-126680E4CAD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E5094-E8E5-440F-88C1-6A8FD1732E7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4DDCE-0D35-4162-9905-70D4BEA57E1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89865-AE80-437D-84EB-472D7F21386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23F6498-993F-4D65-87BF-4CB4735A47B6}" type="slidenum">
              <a:rPr lang="en-US" altLang="en-US" sz="1200">
                <a:latin typeface="Calibri" pitchFamily="34" charset="0"/>
              </a:rPr>
              <a:pPr algn="r"/>
              <a:t>14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93A15-BC0A-4215-A009-8B2EFA73129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4510A52-D82B-427D-8C85-646C5ADFF047}" type="slidenum">
              <a:rPr lang="en-US" altLang="en-US" sz="1200">
                <a:latin typeface="Calibri" pitchFamily="34" charset="0"/>
              </a:rPr>
              <a:pPr algn="r"/>
              <a:t>15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533A85-2863-4B53-81E2-CD9172A1155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96C997C-5DD5-4419-A6D6-A3AC51880140}" type="slidenum">
              <a:rPr lang="en-US" altLang="en-US" sz="1200">
                <a:latin typeface="Calibri" pitchFamily="34" charset="0"/>
              </a:rPr>
              <a:pPr algn="r"/>
              <a:t>16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9917C-77AB-408A-8497-ED00A68E5B41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8E550FF-BE7D-49FE-B7B1-EC3E812AB0DC}" type="slidenum">
              <a:rPr lang="en-US" altLang="en-US" sz="1200">
                <a:latin typeface="Calibri" pitchFamily="34" charset="0"/>
              </a:rPr>
              <a:pPr algn="r"/>
              <a:t>17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E6FBF-49B2-484B-B8A8-D1D91BDA64A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DBC7C6C-14C2-45F4-848E-D572EB9B8E90}" type="slidenum">
              <a:rPr lang="en-US" altLang="en-US" sz="1200">
                <a:latin typeface="Calibri" pitchFamily="34" charset="0"/>
              </a:rPr>
              <a:pPr algn="r"/>
              <a:t>18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1B0C7-866A-4A4D-AFE5-B2813D67A03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5CDF13C-C8A0-475F-A73C-9529B33DEA9B}" type="slidenum">
              <a:rPr lang="en-US" altLang="en-US" sz="1200">
                <a:latin typeface="Calibri" pitchFamily="34" charset="0"/>
              </a:rPr>
              <a:pPr algn="r"/>
              <a:t>19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7EA55-18DD-4388-B788-BB87410EF49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1BED7E-8911-4CD5-BB40-121590CB851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06762D5-911B-4227-8053-36852FA5996D}" type="slidenum">
              <a:rPr lang="en-US" altLang="en-US" sz="1200">
                <a:latin typeface="Calibri" pitchFamily="34" charset="0"/>
              </a:rPr>
              <a:pPr algn="r"/>
              <a:t>20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E93B6-7730-4C1F-BFF7-9BA65F5697B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4B4D6E7-84E6-4E21-8D6E-B33A7A431EB7}" type="slidenum">
              <a:rPr lang="en-US" altLang="en-US" sz="1200">
                <a:latin typeface="Calibri" pitchFamily="34" charset="0"/>
              </a:rPr>
              <a:pPr algn="r"/>
              <a:t>21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B0D13-A885-4BDA-A708-B21D617F6BE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5C0F032-58BD-49AC-9F47-1F711980CF06}" type="slidenum">
              <a:rPr lang="en-US" altLang="en-US" sz="1200">
                <a:latin typeface="Calibri" pitchFamily="34" charset="0"/>
              </a:rPr>
              <a:pPr algn="r"/>
              <a:t>22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05F9FE-F2EC-4F43-8FBA-82A0C88F0A9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C6E7B0D-C7B7-4BFA-8FB0-E6708A1A1C9E}" type="slidenum">
              <a:rPr lang="en-US" altLang="en-US" sz="1200">
                <a:latin typeface="Calibri" pitchFamily="34" charset="0"/>
              </a:rPr>
              <a:pPr algn="r"/>
              <a:t>23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88E65-539E-49AF-B60F-A82AC01D801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5E43B-E33A-424F-BE67-ABA5567C023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99760D-AC07-4DBE-8189-AC61BE07E57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92085-011D-4A81-AD27-99333E3A6A9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DCAF3-8A8B-4217-9B4C-5D8301ED00C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120DF-5A70-418C-B07A-1C9D44AC3A6E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2CE12-D35C-45A6-8034-7DBEF895798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32104-A431-45D5-8BCC-36FF6F17FB7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D8932-C14D-4ED5-A282-D302E1AEA93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40C38-115A-4FC8-BE62-FCB9B411F53E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100E5-E23D-4FEE-8A34-EF41BCF8CF7D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7D65FE-C88E-4BCE-ACE3-697D3E91B04C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44D94-78E4-4C8D-897D-E4C67BF9F67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F4232-B13C-438B-B9E5-3E23DEAAF76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15664-9E97-4550-9502-6C13B77973F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7231DA-122D-430C-A795-FFCC68B529DC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E01DD-720D-40D2-9DBD-42BBBB47B1E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9F628-364D-44C5-884F-F585D690D80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8A599-9C1D-484D-8CDB-737505D34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41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2F771-A30A-4CA6-8A65-44EFA9FF4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64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D2040-6200-4699-96D1-66CDA4C32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29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E9BFC-6C7D-43C9-B0DC-361CD7DE7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1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1A4DD-C283-4BEF-99B1-C6B9F653F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76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B404E-15A1-4C30-82F1-E9E63C6B3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6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6AA79-06A9-423A-AF00-028F86C0C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82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CFA86-96CF-4568-A24E-B7FCD2FEE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4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D92B1-28E4-42E4-A9F4-C17A4B470A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9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A0F9A-1128-4D6B-A7CA-95966F5E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65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5E127-EC5D-4FF9-9C88-416AD2942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25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A11A77E-ACCA-4BC5-ADAE-321C32C724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.com/time/letters/email_letter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ime.com/time/magazine/article/0,9171,1945343,00.html#ixzz0hjmECIl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azon.com/SteampunkMusic/lm/" TargetMode="External"/><Relationship Id="rId3" Type="http://schemas.openxmlformats.org/officeDocument/2006/relationships/hyperlink" Target="http://en.wikipedia.org/wiki/Steampunk" TargetMode="External"/><Relationship Id="rId7" Type="http://schemas.openxmlformats.org/officeDocument/2006/relationships/hyperlink" Target="http://en.wikipedia.org/wiki/List_of_steampunk_work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rassgoggles.co.uk/blog/" TargetMode="External"/><Relationship Id="rId5" Type="http://schemas.openxmlformats.org/officeDocument/2006/relationships/hyperlink" Target="http://www.steampunkmagazine.com/" TargetMode="External"/><Relationship Id="rId10" Type="http://schemas.openxmlformats.org/officeDocument/2006/relationships/hyperlink" Target="http://www.time.com/time/magazine/article/0,9171,1945343,00.html#ixzz0hjmECIl2" TargetMode="External"/><Relationship Id="rId4" Type="http://schemas.openxmlformats.org/officeDocument/2006/relationships/hyperlink" Target="http://en.wikipedia.org/wiki/Retro-futurism" TargetMode="External"/><Relationship Id="rId9" Type="http://schemas.openxmlformats.org/officeDocument/2006/relationships/hyperlink" Target="http://en.wikipedia.org/wiki/Googie_architectur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1219200" y="117475"/>
          <a:ext cx="6629400" cy="658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4" imgW="6158730" imgH="6120635" progId="Photoshop.Image.11">
                  <p:embed/>
                </p:oleObj>
              </mc:Choice>
              <mc:Fallback>
                <p:oleObj name="Image" r:id="rId4" imgW="6158730" imgH="6120635" progId="Photoshop.Image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17475"/>
                        <a:ext cx="6629400" cy="658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z="3200"/>
              <a:t>Role Playing Video Games</a:t>
            </a:r>
          </a:p>
        </p:txBody>
      </p:sp>
      <p:pic>
        <p:nvPicPr>
          <p:cNvPr id="21509" name="Picture 5" descr="Arcanum_cover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2227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steel emp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5941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altLang="en-US" sz="2800"/>
              <a:t>Graphic Novels</a:t>
            </a:r>
            <a:br>
              <a:rPr lang="en-US" altLang="en-US" sz="2800"/>
            </a:br>
            <a:r>
              <a:rPr lang="en-US" altLang="en-US" sz="2400"/>
              <a:t>Steam Detectives and Leaque of Extraordinary Gentlemen</a:t>
            </a:r>
          </a:p>
        </p:txBody>
      </p:sp>
      <p:pic>
        <p:nvPicPr>
          <p:cNvPr id="23557" name="Picture 5" descr="naru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9257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the_league_of_extraordinary_gentlemen_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4938713" cy="48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altLang="en-US" sz="2800"/>
              <a:t>Steampunk Music</a:t>
            </a:r>
            <a:br>
              <a:rPr lang="en-US" altLang="en-US" sz="2800"/>
            </a:br>
            <a:r>
              <a:rPr lang="en-US" altLang="en-US" sz="2800"/>
              <a:t>Abney Park and Doctor Steel</a:t>
            </a:r>
          </a:p>
        </p:txBody>
      </p:sp>
      <p:pic>
        <p:nvPicPr>
          <p:cNvPr id="25605" name="Picture 5" descr="800px-Nathan_Daniel_and_Kristina_of_Abney_Park_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60057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DrSteelMadScient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371600"/>
            <a:ext cx="329088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229600" cy="5638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800"/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“… steampunk reclaims technology for the masses.  It substitutes metal and gears for silicon, pneumatic tubes for 3GH and wi-fi.  It maximizes what was miniaturized and makes visible what was hidden …Steampunk is like a snapshot from the last moment in human history when technology was intelligible to the layman. “</a:t>
            </a:r>
          </a:p>
          <a:p>
            <a:pPr>
              <a:lnSpc>
                <a:spcPct val="80000"/>
              </a:lnSpc>
            </a:pPr>
            <a:endParaRPr lang="en-US" altLang="en-US" sz="24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  Steampunk: Reclaiming Tech for the Masses</a:t>
            </a:r>
            <a:endParaRPr lang="en-US" altLang="en-US" sz="2400" b="1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By </a:t>
            </a:r>
            <a:r>
              <a:rPr lang="en-US" altLang="en-US" sz="2400">
                <a:hlinkClick r:id="rId3"/>
              </a:rPr>
              <a:t>Lev Grossman</a:t>
            </a:r>
            <a:r>
              <a:rPr lang="en-US" altLang="en-US" sz="2400"/>
              <a:t> Monday, Dec. 14, 2009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>
                <a:hlinkClick r:id="rId4"/>
              </a:rPr>
              <a:t>http://www.time.com/time/magazine/article/0,9171,1945343,00.html#ixzz0hjmECIl2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4577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657600"/>
            <a:ext cx="41767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39639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Making a Steampunk computer!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14400"/>
            <a:ext cx="4579938" cy="3048000"/>
          </a:xfrm>
          <a:ln/>
        </p:spPr>
      </p:pic>
      <p:pic>
        <p:nvPicPr>
          <p:cNvPr id="419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886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33400"/>
            <a:ext cx="4808538" cy="3200400"/>
          </a:xfrm>
          <a:ln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7353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43000"/>
            <a:ext cx="6781800" cy="45243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2000"/>
            <a:ext cx="4121150" cy="2743200"/>
          </a:xfrm>
          <a:ln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419258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/>
              <a:t>ART&amp;100</a:t>
            </a:r>
          </a:p>
          <a:p>
            <a:pPr algn="ctr">
              <a:buFontTx/>
              <a:buNone/>
            </a:pPr>
            <a:r>
              <a:rPr lang="en-US" altLang="en-US"/>
              <a:t>Introduction to Art</a:t>
            </a:r>
          </a:p>
          <a:p>
            <a:pPr algn="ctr">
              <a:buFontTx/>
              <a:buNone/>
            </a:pPr>
            <a:endParaRPr lang="en-US" altLang="en-US"/>
          </a:p>
          <a:p>
            <a:pPr algn="ctr">
              <a:buFontTx/>
              <a:buNone/>
            </a:pPr>
            <a:r>
              <a:rPr lang="en-US" altLang="en-US"/>
              <a:t>Group Art Project: Steampunk</a:t>
            </a:r>
          </a:p>
          <a:p>
            <a:pPr algn="ctr">
              <a:buFontTx/>
              <a:buNone/>
            </a:pPr>
            <a:endParaRPr lang="en-US" altLang="en-US"/>
          </a:p>
          <a:p>
            <a:pPr algn="ctr">
              <a:buFontTx/>
              <a:buNone/>
            </a:pPr>
            <a:r>
              <a:rPr lang="en-US" altLang="en-US"/>
              <a:t>Presented by</a:t>
            </a:r>
          </a:p>
          <a:p>
            <a:pPr algn="ctr">
              <a:buFontTx/>
              <a:buNone/>
            </a:pPr>
            <a:r>
              <a:rPr lang="en-US" altLang="en-US"/>
              <a:t>Michael Sofie </a:t>
            </a:r>
          </a:p>
          <a:p>
            <a:pPr algn="ctr">
              <a:buFontTx/>
              <a:buNone/>
            </a:pPr>
            <a:r>
              <a:rPr lang="en-US" altLang="en-US"/>
              <a:t>Roxana Vidals</a:t>
            </a:r>
          </a:p>
          <a:p>
            <a:pPr algn="ctr">
              <a:buFontTx/>
              <a:buNone/>
            </a:pPr>
            <a:r>
              <a:rPr lang="en-US" altLang="en-US"/>
              <a:t>Corvus Woolf</a:t>
            </a:r>
          </a:p>
          <a:p>
            <a:pPr algn="ctr">
              <a:buFontTx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762000"/>
            <a:ext cx="5410200" cy="3609975"/>
          </a:xfrm>
          <a:ln/>
        </p:spPr>
      </p:pic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7244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5313363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132263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0788"/>
            <a:ext cx="35052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3511550" cy="4525963"/>
          </a:xfrm>
          <a:ln/>
        </p:spPr>
      </p:pic>
      <p:sp>
        <p:nvSpPr>
          <p:cNvPr id="5427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Steampunk Fashion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44196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2209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What is Steampunk</a:t>
            </a:r>
          </a:p>
        </p:txBody>
      </p:sp>
      <p:pic>
        <p:nvPicPr>
          <p:cNvPr id="58371" name="Picture 3" descr="3210734866_52e86e4bb3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1625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45720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latin typeface="Copperplate Gothic Light" pitchFamily="34" charset="0"/>
                <a:cs typeface="Arial" charset="0"/>
              </a:rPr>
              <a:t>Speculative Fiction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latin typeface="Copperplate Gothic Light" pitchFamily="34" charset="0"/>
                <a:cs typeface="Arial" charset="0"/>
              </a:rPr>
              <a:t>Retro Futurism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latin typeface="Copperplate Gothic Light" pitchFamily="34" charset="0"/>
                <a:cs typeface="Arial" charset="0"/>
              </a:rPr>
              <a:t>Art Deco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latin typeface="Copperplate Gothic Light" pitchFamily="34" charset="0"/>
                <a:cs typeface="Arial" charset="0"/>
              </a:rPr>
              <a:t>Crafts 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opperplate Gothic Light" pitchFamily="34" charset="0"/>
              </a:rPr>
              <a:t>Victoria era - 1837 – 1901</a:t>
            </a:r>
            <a:br>
              <a:rPr lang="en-US" altLang="en-US" sz="4000">
                <a:latin typeface="Copperplate Gothic Light" pitchFamily="34" charset="0"/>
              </a:rPr>
            </a:br>
            <a:r>
              <a:rPr lang="en-US" altLang="en-US" sz="4000">
                <a:latin typeface="Copperplate Gothic Light" pitchFamily="34" charset="0"/>
              </a:rPr>
              <a:t>Jules Verne -1828 – 1905</a:t>
            </a:r>
          </a:p>
        </p:txBody>
      </p:sp>
      <p:pic>
        <p:nvPicPr>
          <p:cNvPr id="59395" name="Picture 3" descr="tumblr_krvu2vKZ1n1qz78kco1_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6099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sci-fi-spaceship-418751-1024x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4953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Science Fiction &amp; Fantasy</a:t>
            </a:r>
          </a:p>
        </p:txBody>
      </p:sp>
      <p:pic>
        <p:nvPicPr>
          <p:cNvPr id="60419" name="Picture 3" descr="nautil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5052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science_fiction_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4545013" cy="34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Is it an art movement?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71600"/>
            <a:ext cx="6400800" cy="3429000"/>
          </a:xfrm>
        </p:spPr>
        <p:txBody>
          <a:bodyPr/>
          <a:lstStyle/>
          <a:p>
            <a:pPr algn="l"/>
            <a:r>
              <a:rPr lang="en-US" altLang="en-US" sz="2800">
                <a:latin typeface="Copperplate Gothic Light" pitchFamily="34" charset="0"/>
              </a:rPr>
              <a:t>An </a:t>
            </a:r>
            <a:r>
              <a:rPr lang="en-US" altLang="en-US" sz="2800" b="1">
                <a:latin typeface="Copperplate Gothic Light" pitchFamily="34" charset="0"/>
              </a:rPr>
              <a:t>art movement</a:t>
            </a:r>
            <a:r>
              <a:rPr lang="en-US" altLang="en-US" sz="2800">
                <a:latin typeface="Copperplate Gothic Light" pitchFamily="34" charset="0"/>
              </a:rPr>
              <a:t> is a tendency or style in art with a specific common philosophy or goal, followed by a group of artists during a restricted period of time…</a:t>
            </a:r>
          </a:p>
          <a:p>
            <a:pPr algn="l"/>
            <a:r>
              <a:rPr lang="en-US" altLang="en-US" sz="2800">
                <a:latin typeface="Copperplate Gothic Light" pitchFamily="34" charset="0"/>
              </a:rPr>
              <a:t>-so says Wikipedia</a:t>
            </a:r>
          </a:p>
        </p:txBody>
      </p:sp>
      <p:pic>
        <p:nvPicPr>
          <p:cNvPr id="61444" name="Picture 4" descr="567itydfghfjgh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51816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opperplate Gothic Light" pitchFamily="34" charset="0"/>
              </a:rPr>
              <a:t>Modern Culture</a:t>
            </a:r>
            <a:br>
              <a:rPr lang="en-US" altLang="en-US" sz="4000">
                <a:latin typeface="Copperplate Gothic Light" pitchFamily="34" charset="0"/>
              </a:rPr>
            </a:br>
            <a:r>
              <a:rPr lang="en-US" altLang="en-US" sz="4000">
                <a:latin typeface="Copperplate Gothic Light" pitchFamily="34" charset="0"/>
              </a:rPr>
              <a:t>music, circus, burlesque</a:t>
            </a:r>
          </a:p>
        </p:txBody>
      </p:sp>
      <p:pic>
        <p:nvPicPr>
          <p:cNvPr id="62467" name="Picture 3" descr="Burlesque Aerialistas 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25479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98784-britney_spears_new_album_cover_circ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steampunk-pew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Music and Movies</a:t>
            </a:r>
          </a:p>
        </p:txBody>
      </p:sp>
      <p:pic>
        <p:nvPicPr>
          <p:cNvPr id="63491" name="Picture 3" descr="group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525780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league_of_extraordinary_gentlemen_x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457575" cy="51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Charles Babbage’s Difference Engine #2</a:t>
            </a:r>
            <a:br>
              <a:rPr lang="en-US" altLang="en-US" sz="2800"/>
            </a:br>
            <a:r>
              <a:rPr lang="en-US" altLang="en-US" sz="2800"/>
              <a:t>Designed 1840- never completed until 1991 </a:t>
            </a:r>
          </a:p>
        </p:txBody>
      </p:sp>
      <p:pic>
        <p:nvPicPr>
          <p:cNvPr id="7175" name="Picture 7" descr="0198162246_babbage-charles_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447800"/>
            <a:ext cx="4264025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Conventions</a:t>
            </a:r>
          </a:p>
        </p:txBody>
      </p:sp>
      <p:pic>
        <p:nvPicPr>
          <p:cNvPr id="64515" name="Picture 3" descr="3214151099_d8c86968e3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05800" cy="53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Accessible</a:t>
            </a:r>
          </a:p>
        </p:txBody>
      </p:sp>
      <p:pic>
        <p:nvPicPr>
          <p:cNvPr id="65539" name="Picture 3" descr="steampunk-blueto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9543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Pocket_watch_with_ch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5334000" cy="38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pperplate Gothic Light" pitchFamily="34" charset="0"/>
              </a:rPr>
              <a:t>Excess and Positives</a:t>
            </a:r>
          </a:p>
        </p:txBody>
      </p:sp>
      <p:pic>
        <p:nvPicPr>
          <p:cNvPr id="66563" name="Picture 3" descr="x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industria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opperplate Gothic Light" pitchFamily="34" charset="0"/>
              </a:rPr>
              <a:t>Steampunk is an art movement</a:t>
            </a:r>
            <a:endParaRPr lang="en-US" altLang="en-US" sz="4000"/>
          </a:p>
        </p:txBody>
      </p:sp>
      <p:pic>
        <p:nvPicPr>
          <p:cNvPr id="67587" name="Picture 3" descr="54i7e56jufrdgt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1300"/>
            <a:ext cx="73152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/>
              <a:t>                          Resources</a:t>
            </a:r>
            <a:endParaRPr lang="en-US" altLang="en-US">
              <a:hlinkClick r:id="rId3"/>
            </a:endParaRPr>
          </a:p>
          <a:p>
            <a:pPr>
              <a:buFontTx/>
              <a:buNone/>
            </a:pPr>
            <a:r>
              <a:rPr lang="en-US" altLang="en-US" sz="2400">
                <a:hlinkClick r:id="rId3"/>
              </a:rPr>
              <a:t>http://en.wikipedia.org/wiki/Steampunk</a:t>
            </a:r>
            <a:endParaRPr lang="en-US" altLang="en-US" sz="2400">
              <a:hlinkClick r:id="rId4"/>
            </a:endParaRPr>
          </a:p>
          <a:p>
            <a:pPr>
              <a:buFontTx/>
              <a:buNone/>
            </a:pPr>
            <a:r>
              <a:rPr lang="en-US" altLang="en-US" sz="2400">
                <a:hlinkClick r:id="rId4"/>
              </a:rPr>
              <a:t>http://en.wikipedia.org/wiki/Retro-futurism</a:t>
            </a:r>
            <a:endParaRPr lang="en-US" altLang="en-US" sz="2400">
              <a:hlinkClick r:id="rId5"/>
            </a:endParaRPr>
          </a:p>
          <a:p>
            <a:pPr>
              <a:buFontTx/>
              <a:buNone/>
            </a:pPr>
            <a:r>
              <a:rPr lang="en-US" altLang="en-US" sz="2400">
                <a:hlinkClick r:id="rId5"/>
              </a:rPr>
              <a:t>http://www.steampunkmagazine.com/</a:t>
            </a:r>
            <a:endParaRPr lang="en-US" altLang="en-US" sz="2400">
              <a:hlinkClick r:id="rId6"/>
            </a:endParaRPr>
          </a:p>
          <a:p>
            <a:pPr>
              <a:buFontTx/>
              <a:buNone/>
            </a:pPr>
            <a:r>
              <a:rPr lang="en-US" altLang="en-US" sz="2400">
                <a:hlinkClick r:id="rId6"/>
              </a:rPr>
              <a:t>http://brassgoggles.co.uk/blog/</a:t>
            </a:r>
            <a:endParaRPr lang="en-US" altLang="en-US" sz="2400">
              <a:hlinkClick r:id="rId7"/>
            </a:endParaRPr>
          </a:p>
          <a:p>
            <a:pPr>
              <a:buFontTx/>
              <a:buNone/>
            </a:pPr>
            <a:r>
              <a:rPr lang="en-US" altLang="en-US" sz="2400">
                <a:hlinkClick r:id="rId7"/>
              </a:rPr>
              <a:t>http://en.wikipedia.org/wiki/List_of_steampunk_works</a:t>
            </a:r>
            <a:endParaRPr lang="en-US" altLang="en-US" sz="2400"/>
          </a:p>
          <a:p>
            <a:pPr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hlinkClick r:id="rId8"/>
              </a:rPr>
              <a:t>http://www.amazon.com/SteampunkMusic/lm/</a:t>
            </a:r>
            <a:endParaRPr lang="en-US" altLang="en-US" sz="2400">
              <a:solidFill>
                <a:schemeClr val="hlink"/>
              </a:solidFill>
            </a:endParaRPr>
          </a:p>
          <a:p>
            <a:pPr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R11IBPY7S6QHGF</a:t>
            </a:r>
            <a:endParaRPr lang="en-US" altLang="en-US" sz="2400">
              <a:solidFill>
                <a:schemeClr val="hlink"/>
              </a:solidFill>
              <a:hlinkClick r:id="rId9"/>
            </a:endParaRPr>
          </a:p>
          <a:p>
            <a:pPr>
              <a:buFontTx/>
              <a:buNone/>
            </a:pPr>
            <a:r>
              <a:rPr lang="en-US" altLang="en-US" sz="2400">
                <a:hlinkClick r:id="rId9"/>
              </a:rPr>
              <a:t>http://en.wikipedia.org/wiki/Googie_architecture</a:t>
            </a:r>
            <a:endParaRPr lang="en-US" altLang="en-US" sz="2400">
              <a:hlinkClick r:id="rId10"/>
            </a:endParaRPr>
          </a:p>
          <a:p>
            <a:pPr>
              <a:buFontTx/>
              <a:buNone/>
            </a:pPr>
            <a:r>
              <a:rPr lang="en-US" altLang="en-US" sz="2400">
                <a:hlinkClick r:id="rId10"/>
              </a:rPr>
              <a:t>http://www.time.com/time/magazine/article/0,9171,1945343,00.html#ixzz0hjmECIl2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en-US" altLang="en-US" sz="2800"/>
              <a:t>Sherlock Holmes Film (2009)</a:t>
            </a:r>
            <a:br>
              <a:rPr lang="en-US" altLang="en-US" sz="2800"/>
            </a:br>
            <a:r>
              <a:rPr lang="en-US" altLang="en-US" sz="2800"/>
              <a:t>Set in 1891 London</a:t>
            </a:r>
            <a:br>
              <a:rPr lang="en-US" altLang="en-US" sz="2800"/>
            </a:br>
            <a:endParaRPr lang="en-US" altLang="en-US" sz="2800"/>
          </a:p>
        </p:txBody>
      </p:sp>
      <p:pic>
        <p:nvPicPr>
          <p:cNvPr id="19461" name="Picture 5" descr="Sherlock_holmes_ve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066800"/>
            <a:ext cx="381793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Googie or Populuxe Architecture</a:t>
            </a:r>
            <a:br>
              <a:rPr lang="en-US" altLang="en-US" sz="2800"/>
            </a:br>
            <a:r>
              <a:rPr lang="en-US" altLang="en-US" sz="2800"/>
              <a:t>LAX Terminal, Los Angeles (1961)</a:t>
            </a:r>
          </a:p>
        </p:txBody>
      </p:sp>
      <p:pic>
        <p:nvPicPr>
          <p:cNvPr id="27653" name="Picture 5" descr="800px-LAX_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5438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sz="2400"/>
              <a:t>The Rocketeer Film (1991)</a:t>
            </a:r>
            <a:br>
              <a:rPr lang="en-US" altLang="en-US" sz="2400"/>
            </a:br>
            <a:r>
              <a:rPr lang="en-US" altLang="en-US" sz="2400"/>
              <a:t>Jetpack- Set in 1938</a:t>
            </a:r>
          </a:p>
        </p:txBody>
      </p:sp>
      <p:pic>
        <p:nvPicPr>
          <p:cNvPr id="10247" name="Picture 7" descr="rockete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143000"/>
            <a:ext cx="6456363" cy="5221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Wild Wild West Film (1999)</a:t>
            </a:r>
            <a:br>
              <a:rPr lang="en-US" altLang="en-US" sz="2800"/>
            </a:br>
            <a:r>
              <a:rPr lang="en-US" altLang="en-US" sz="2800"/>
              <a:t>Steam Powered Spider- setting 1870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315200" cy="4910137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3316" name="Picture 4" descr="tarant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Leaque of Extraordinary Gentlemen Film (2003)</a:t>
            </a:r>
            <a:br>
              <a:rPr lang="en-US" altLang="en-US" sz="2800"/>
            </a:br>
            <a:r>
              <a:rPr lang="en-US" altLang="en-US" sz="2800"/>
              <a:t>adapted from comic book series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543800" cy="4997450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15364" name="Picture 4" descr="2003-the-league-of-extraordinary-gentlemen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543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Sky Captain and the World of Tomorrow Film (2004) flying Giant Robots- set in alternative 1939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4" descr="020204skycap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524000"/>
            <a:ext cx="8261350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316</Words>
  <Application>Microsoft Office PowerPoint</Application>
  <PresentationFormat>On-screen Show (4:3)</PresentationFormat>
  <Paragraphs>97</Paragraphs>
  <Slides>34</Slides>
  <Notes>34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Default Design</vt:lpstr>
      <vt:lpstr>Image</vt:lpstr>
      <vt:lpstr>PowerPoint Presentation</vt:lpstr>
      <vt:lpstr>PowerPoint Presentation</vt:lpstr>
      <vt:lpstr>Charles Babbage’s Difference Engine #2 Designed 1840- never completed until 1991 </vt:lpstr>
      <vt:lpstr>Sherlock Holmes Film (2009) Set in 1891 London </vt:lpstr>
      <vt:lpstr>Googie or Populuxe Architecture LAX Terminal, Los Angeles (1961)</vt:lpstr>
      <vt:lpstr>The Rocketeer Film (1991) Jetpack- Set in 1938</vt:lpstr>
      <vt:lpstr>Wild Wild West Film (1999) Steam Powered Spider- setting 1870</vt:lpstr>
      <vt:lpstr>Leaque of Extraordinary Gentlemen Film (2003) adapted from comic book series</vt:lpstr>
      <vt:lpstr>Sky Captain and the World of Tomorrow Film (2004) flying Giant Robots- set in alternative 1939</vt:lpstr>
      <vt:lpstr>Role Playing Video Games</vt:lpstr>
      <vt:lpstr>Graphic Novels Steam Detectives and Leaque of Extraordinary Gentlemen</vt:lpstr>
      <vt:lpstr>Steampunk Music Abney Park and Doctor Steel</vt:lpstr>
      <vt:lpstr>PowerPoint Presentation</vt:lpstr>
      <vt:lpstr>PowerPoint Presentation</vt:lpstr>
      <vt:lpstr>Making a Steampunk computer!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Steampunk Fashion </vt:lpstr>
      <vt:lpstr>PowerPoint Presentation</vt:lpstr>
      <vt:lpstr>What is Steampunk</vt:lpstr>
      <vt:lpstr>Victoria era - 1837 – 1901 Jules Verne -1828 – 1905</vt:lpstr>
      <vt:lpstr>Science Fiction &amp; Fantasy</vt:lpstr>
      <vt:lpstr>Is it an art movement?</vt:lpstr>
      <vt:lpstr>Modern Culture music, circus, burlesque</vt:lpstr>
      <vt:lpstr>Music and Movies</vt:lpstr>
      <vt:lpstr>Conventions</vt:lpstr>
      <vt:lpstr>Accessible</vt:lpstr>
      <vt:lpstr>Excess and Positives</vt:lpstr>
      <vt:lpstr>Steampunk is an art movement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Michael/ Cynthia Sofie</dc:creator>
  <cp:lastModifiedBy>MHS</cp:lastModifiedBy>
  <cp:revision>7</cp:revision>
  <dcterms:created xsi:type="dcterms:W3CDTF">2010-03-10T06:00:07Z</dcterms:created>
  <dcterms:modified xsi:type="dcterms:W3CDTF">2016-12-29T04:17:02Z</dcterms:modified>
</cp:coreProperties>
</file>